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083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41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41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33BD1-A97B-4C7F-B468-73F645036A10}" type="datetimeFigureOut">
              <a:rPr lang="en-US" smtClean="0"/>
              <a:t>11/25/2009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27915"/>
            <a:ext cx="2971800" cy="454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27915"/>
            <a:ext cx="2971800" cy="454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5A1DA-069A-442F-A87A-7BCE3E5FA6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9E41A8-DDFB-49F3-89F5-C3E91E504C7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5B0A58D-E9E0-4F41-8BF2-57E22737B39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990600"/>
            <a:ext cx="6172200" cy="1524000"/>
          </a:xfrm>
        </p:spPr>
        <p:txBody>
          <a:bodyPr>
            <a:normAutofit/>
          </a:bodyPr>
          <a:lstStyle/>
          <a:p>
            <a:r>
              <a:rPr lang="en-US" sz="8000" dirty="0" smtClean="0"/>
              <a:t>Adoption</a:t>
            </a:r>
            <a:endParaRPr lang="en-US" sz="80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 smtClean="0"/>
              <a:t>Level: intermediate High</a:t>
            </a:r>
          </a:p>
          <a:p>
            <a:r>
              <a:rPr lang="en-US" sz="2800" dirty="0" err="1" smtClean="0"/>
              <a:t>Sujie</a:t>
            </a:r>
            <a:r>
              <a:rPr lang="en-US" sz="2800" dirty="0" smtClean="0"/>
              <a:t> Liu</a:t>
            </a:r>
            <a:endParaRPr 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Activities for today’s class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133600"/>
            <a:ext cx="7467600" cy="4873752"/>
          </a:xfrm>
        </p:spPr>
        <p:txBody>
          <a:bodyPr/>
          <a:lstStyle/>
          <a:p>
            <a:r>
              <a:rPr lang="en-US" sz="3200" i="1" dirty="0" smtClean="0"/>
              <a:t>Terminology related to adoption</a:t>
            </a:r>
          </a:p>
          <a:p>
            <a:r>
              <a:rPr lang="en-US" sz="3200" i="1" dirty="0" smtClean="0"/>
              <a:t>Note-taking Skills</a:t>
            </a:r>
          </a:p>
          <a:p>
            <a:r>
              <a:rPr lang="en-US" sz="3200" i="1" dirty="0" smtClean="0"/>
              <a:t>Listening: process of adoption</a:t>
            </a:r>
          </a:p>
          <a:p>
            <a:r>
              <a:rPr lang="en-US" sz="3200" i="1" dirty="0" smtClean="0"/>
              <a:t>Ongoing vs. Completed---how to use past participle and present participle</a:t>
            </a:r>
          </a:p>
          <a:p>
            <a:r>
              <a:rPr lang="en-US" sz="3200" i="1" dirty="0" smtClean="0"/>
              <a:t>Listening and talking: Korean Adoptee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46760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Terminology related to adoption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84248"/>
            <a:ext cx="7467600" cy="4873752"/>
          </a:xfrm>
        </p:spPr>
        <p:txBody>
          <a:bodyPr>
            <a:normAutofit/>
          </a:bodyPr>
          <a:lstStyle/>
          <a:p>
            <a:r>
              <a:rPr lang="en-US" b="1" dirty="0" smtClean="0"/>
              <a:t>Adoption Agencies: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Open Adoption: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Closed Adoptions: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Finalization:</a:t>
            </a:r>
          </a:p>
          <a:p>
            <a:pPr>
              <a:buNone/>
            </a:pPr>
            <a:endParaRPr lang="en-US" sz="3200" b="1" dirty="0" smtClean="0"/>
          </a:p>
          <a:p>
            <a:endParaRPr lang="en-US" sz="3200" dirty="0" smtClean="0"/>
          </a:p>
          <a:p>
            <a:pPr>
              <a:buNone/>
            </a:pP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/>
              <a:t>Terminology related to adoption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84248"/>
            <a:ext cx="7467600" cy="4873752"/>
          </a:xfrm>
        </p:spPr>
        <p:txBody>
          <a:bodyPr/>
          <a:lstStyle/>
          <a:p>
            <a:r>
              <a:rPr lang="en-US" b="1" dirty="0" smtClean="0"/>
              <a:t>Pre-Placement Period: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Adoption Certificate: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Psychological Parent: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Birth Parent: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Note taking skills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Taking notes selectively</a:t>
            </a:r>
          </a:p>
          <a:p>
            <a:pPr>
              <a:buNone/>
            </a:pPr>
            <a:endParaRPr lang="en-US" sz="4000" dirty="0" smtClean="0"/>
          </a:p>
          <a:p>
            <a:r>
              <a:rPr lang="en-US" sz="4000" dirty="0" smtClean="0"/>
              <a:t>Translating ideas into your own words </a:t>
            </a:r>
          </a:p>
          <a:p>
            <a:pPr>
              <a:buNone/>
            </a:pPr>
            <a:endParaRPr lang="en-US" sz="4000" dirty="0" smtClean="0"/>
          </a:p>
          <a:p>
            <a:r>
              <a:rPr lang="en-US" sz="4000" dirty="0" smtClean="0"/>
              <a:t>Organizing notes into some sort of logical form </a:t>
            </a:r>
            <a:endParaRPr lang="en-US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Ongoing vs. Completed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Present  participial adjective: ongoing quality or state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chickenmic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2590800"/>
            <a:ext cx="1828800" cy="1143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4114801"/>
            <a:ext cx="6858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  </a:t>
            </a:r>
            <a:r>
              <a:rPr lang="en-US" sz="2400" b="1" dirty="0" smtClean="0">
                <a:solidFill>
                  <a:srgbClr val="FF0000"/>
                </a:solidFill>
              </a:rPr>
              <a:t>roasting</a:t>
            </a:r>
            <a:r>
              <a:rPr lang="en-US" sz="2400" b="1" dirty="0" smtClean="0"/>
              <a:t> chicken — still cooking!</a:t>
            </a:r>
            <a:endParaRPr lang="en-US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Ongoing vs. Completed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Past  Participial adjective: Completed State</a:t>
            </a:r>
          </a:p>
          <a:p>
            <a:endParaRPr lang="en-US" dirty="0"/>
          </a:p>
        </p:txBody>
      </p:sp>
      <p:pic>
        <p:nvPicPr>
          <p:cNvPr id="4" name="Picture 3" descr="turkeyc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2209800"/>
            <a:ext cx="1828800" cy="1447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4114800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   </a:t>
            </a:r>
            <a:r>
              <a:rPr lang="en-US" sz="2800" dirty="0" smtClean="0">
                <a:solidFill>
                  <a:srgbClr val="FF0000"/>
                </a:solidFill>
              </a:rPr>
              <a:t>roasted</a:t>
            </a:r>
            <a:r>
              <a:rPr lang="en-US" sz="2800" dirty="0" smtClean="0"/>
              <a:t> chicken — done!</a:t>
            </a:r>
            <a:endParaRPr 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Ongoing vs. Completed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Growing</a:t>
            </a:r>
            <a:r>
              <a:rPr lang="en-US" dirty="0" smtClean="0"/>
              <a:t> children need a lot of food.</a:t>
            </a:r>
            <a:br>
              <a:rPr lang="en-US" dirty="0" smtClean="0"/>
            </a:br>
            <a:r>
              <a:rPr lang="en-US" dirty="0" smtClean="0"/>
              <a:t>(Ongoing: they are still growing.)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Grown</a:t>
            </a:r>
            <a:r>
              <a:rPr lang="en-US" dirty="0" smtClean="0"/>
              <a:t> children often move out of the house.</a:t>
            </a:r>
            <a:br>
              <a:rPr lang="en-US" dirty="0" smtClean="0"/>
            </a:br>
            <a:r>
              <a:rPr lang="en-US" dirty="0" smtClean="0"/>
              <a:t>(Completed: they are finished growing.)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92D050"/>
                </a:solidFill>
              </a:rPr>
              <a:t>Breaking</a:t>
            </a:r>
            <a:r>
              <a:rPr lang="en-US" dirty="0" smtClean="0"/>
              <a:t> dishes and shouts could be heard in the kitchen.</a:t>
            </a:r>
            <a:br>
              <a:rPr lang="en-US" dirty="0" smtClean="0"/>
            </a:br>
            <a:r>
              <a:rPr lang="en-US" dirty="0" smtClean="0"/>
              <a:t>(Ongoing:  they are still breaking.)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Broken</a:t>
            </a:r>
            <a:r>
              <a:rPr lang="en-US" dirty="0" smtClean="0"/>
              <a:t> dishes were all over the floor.</a:t>
            </a:r>
            <a:br>
              <a:rPr lang="en-US" dirty="0" smtClean="0"/>
            </a:br>
            <a:r>
              <a:rPr lang="en-US" dirty="0" smtClean="0"/>
              <a:t>(Completed: they are finished growing.)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i="1" dirty="0" smtClean="0"/>
              <a:t>Korean Adoptee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3"/>
            <a:r>
              <a:rPr lang="en-US" sz="2400" dirty="0" smtClean="0"/>
              <a:t>Why would people want to adopt children from other countries? </a:t>
            </a:r>
          </a:p>
          <a:p>
            <a:pPr lvl="3"/>
            <a:endParaRPr lang="en-US" sz="2400" dirty="0" smtClean="0"/>
          </a:p>
          <a:p>
            <a:pPr lvl="3"/>
            <a:r>
              <a:rPr lang="en-US" sz="2400" dirty="0" smtClean="0"/>
              <a:t>Why countries such like China, Korea and Vietnam would allow foreigners to adopt children from their countries?   </a:t>
            </a:r>
          </a:p>
          <a:p>
            <a:pPr lvl="3"/>
            <a:endParaRPr lang="en-US" sz="2400" dirty="0" smtClean="0"/>
          </a:p>
          <a:p>
            <a:pPr lvl="3"/>
            <a:r>
              <a:rPr lang="en-US" sz="2400" dirty="0" smtClean="0"/>
              <a:t>Do you know any person who is international adoptee? Where is he/she from? What is his/her life like?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</TotalTime>
  <Words>181</Words>
  <Application>Microsoft Office PowerPoint</Application>
  <PresentationFormat>On-screen Show (4:3)</PresentationFormat>
  <Paragraphs>52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Adoption</vt:lpstr>
      <vt:lpstr>Activities for today’s class</vt:lpstr>
      <vt:lpstr>Terminology related to adoption</vt:lpstr>
      <vt:lpstr>Terminology related to adoption</vt:lpstr>
      <vt:lpstr>Note taking skills</vt:lpstr>
      <vt:lpstr>Ongoing vs. Completed</vt:lpstr>
      <vt:lpstr>Ongoing vs. Completed</vt:lpstr>
      <vt:lpstr>Ongoing vs. Completed</vt:lpstr>
      <vt:lpstr>Korean Adoptee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Adoption</dc:title>
  <dc:creator>Sujie Liu</dc:creator>
  <cp:lastModifiedBy>Sujie Liu</cp:lastModifiedBy>
  <cp:revision>5</cp:revision>
  <dcterms:created xsi:type="dcterms:W3CDTF">2009-11-25T08:09:46Z</dcterms:created>
  <dcterms:modified xsi:type="dcterms:W3CDTF">2009-11-25T08:50:27Z</dcterms:modified>
</cp:coreProperties>
</file>